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90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1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0306-96DF-58ED-07CB-DA602F4C6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69FD5-7233-6743-865B-DE1B1BBC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B4C1E-6A3E-F448-8347-B9BA4D7D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71F7D-570C-C01C-87F3-A6EE0873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C9C78-FB5E-9397-6232-6376E492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00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E6E7-320D-C1DF-6E27-B567DCBC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E7154-9738-8FC0-3D0D-22D763D55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27B48-4402-8DF4-CF47-6297857C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1BF3E-B0EC-8F71-3B4B-60D6DF9E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BFFEF-4061-7E23-6210-E76691572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44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AA71C-D94B-B5C9-8877-F3FA6207D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1048B-D2DE-266E-6584-BA3F63A8B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D29A4-D807-714C-FD91-8E2AAF4FE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2EBA9-1332-4FF9-0C8D-953317FA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D719-932D-67B9-38A8-9EB4AA60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45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53E-4918-5508-E25E-0C59158E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BEB26-73DE-6D8C-2D05-C916FC05E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22B4-2450-3B30-0A22-567E01CE0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F66F8-916D-83A1-D333-88E3FD03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981F1-EC14-C130-9520-310554BF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25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0C1C-D55E-79B3-B142-2AF30EB8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60A5E-B509-03B7-235B-C9B14824F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3D1E7-B665-ACB7-5578-9D7AF828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2912B-09BA-748A-1F15-732C910B2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47FDA-5C36-F090-EE06-13B4EB2D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66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69B5-5160-09A1-1F5E-899EAF82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AB694-A1D7-D013-C8F8-BE7ECB1CF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33430-1FF5-ADBD-F66E-AFD0FF882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BF4EE-56A1-7F9A-B6C8-D8AB13E2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29FC9-5ADF-2897-1113-2683D6FE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97838-8C2B-90B5-A908-C068CDAC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3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73A6-0687-D5D0-8F74-0B1F474B2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B962B-96F9-E4F3-A0F4-FD3B31C5D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84EFD-F979-62B0-29DD-71BD726CA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44C2-13BA-96F0-E619-EAF2B18B4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572E87-040C-FE71-83AF-999983D2D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284C9B-742E-D135-76BB-9997C577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26C524-0876-67DE-0AC7-75166FA5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34F3C-A34E-4D6E-6925-D37069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048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6772-3030-A4CC-17ED-9C40F36C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3EAE5F-BA99-8A8F-2196-B8DE042D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18E5C-ED9B-5C63-F34C-B28248DE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A6091-13D9-BE22-4D19-39F3B478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45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AF6E70-B1D5-5D90-7383-7D3A5187A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AA8EA-3CE3-D9F4-BE65-AD4621B6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201BF-C0A4-30A2-FBBA-7EE66CD4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23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0C1-28B2-C9C7-0E4D-815A771C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22644-4850-A213-4A41-EADC71072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F30AA-EF7E-1AD4-D5B0-3E25FCE41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E3B3-F1DB-70B4-B6EA-4CAE541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F84C0-3455-9F1D-CE11-B97DCB9B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A109C-A6DF-FCBF-DD26-EAEB07E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73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0D9A-6B10-3FF0-CEBF-E17596EE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EF671-2E05-1E82-B3DB-B02E0A010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E5F21-359F-070F-1E8B-2DF8FFBEE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98922-8C92-414C-B4D8-7C2F677F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60631-5238-492F-4B36-3C57B3CE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25A67-93C5-3298-A392-1B866AF6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29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20778-AA46-2789-6DCF-8DD831C9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F5511-5859-1C0E-3A3C-AB2C5CA6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F7BD1-0F40-A3D1-F4C0-2EA8D5B26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C0572-C823-4CCD-B938-8C83055636A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1370-9AD1-402A-157A-E3DDD87D6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D8F4F-1FE1-0124-E80D-61A95D1ED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D3607-A0D7-41F7-A710-819C208BE8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29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FEA2-C2FE-BF01-8F96-7451D7566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90337"/>
            <a:ext cx="9144000" cy="2619626"/>
          </a:xfrm>
        </p:spPr>
        <p:txBody>
          <a:bodyPr/>
          <a:lstStyle/>
          <a:p>
            <a:r>
              <a:rPr lang="en-US" dirty="0"/>
              <a:t>Project Timesheet Tracker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7BE66-200F-E800-7F3E-FA6088DA5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441" y="3429000"/>
            <a:ext cx="7170822" cy="2387600"/>
          </a:xfrm>
        </p:spPr>
        <p:txBody>
          <a:bodyPr>
            <a:normAutofit fontScale="92500" lnSpcReduction="10000"/>
          </a:bodyPr>
          <a:lstStyle/>
          <a:p>
            <a:endParaRPr lang="en-IN" dirty="0"/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</a:p>
          <a:p>
            <a:pPr marL="0" indent="0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buNone/>
            </a:pPr>
            <a:b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2891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AAA4-1193-55BC-79B5-13AE5AAF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3" y="1"/>
            <a:ext cx="11265567" cy="761999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ANALYSIS &amp;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831C-5FFD-0E2A-8E87-346A499D5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33" y="986588"/>
            <a:ext cx="11983452" cy="587141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ER Diagram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/>
          </a:p>
        </p:txBody>
      </p:sp>
      <p:pic>
        <p:nvPicPr>
          <p:cNvPr id="4" name="Google Shape;118;p6" descr="ERDAIGRAM1">
            <a:extLst>
              <a:ext uri="{FF2B5EF4-FFF2-40B4-BE49-F238E27FC236}">
                <a16:creationId xmlns:a16="http://schemas.microsoft.com/office/drawing/2014/main" id="{F66F0A7C-C715-C7C4-08C7-F3B2FDA02883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2">
            <a:alphaModFix/>
          </a:blip>
          <a:srcRect l="-9055" t="-13503" r="-2297" b="-9990"/>
          <a:stretch/>
        </p:blipFill>
        <p:spPr>
          <a:xfrm>
            <a:off x="-505326" y="1259305"/>
            <a:ext cx="12256167" cy="542223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77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5124-29F8-915C-E790-A87A33EA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10331116" cy="168442"/>
          </a:xfrm>
        </p:spPr>
        <p:txBody>
          <a:bodyPr>
            <a:normAutofit fontScale="90000"/>
          </a:bodyPr>
          <a:lstStyle/>
          <a:p>
            <a:r>
              <a:rPr lang="en-IN" sz="1200" dirty="0"/>
              <a:t>.</a:t>
            </a:r>
            <a:br>
              <a:rPr lang="en-IN" sz="1200" dirty="0"/>
            </a:br>
            <a:endParaRPr lang="en-IN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FDA5-8BBA-AFD3-E338-2B51FC182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274"/>
            <a:ext cx="12192000" cy="6841957"/>
          </a:xfrm>
        </p:spPr>
        <p:txBody>
          <a:bodyPr/>
          <a:lstStyle/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r>
              <a:rPr lang="en-IN" dirty="0"/>
              <a:t>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E284A-3263-36DF-8BA9-FEB89AF3F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10" t="32047" r="25658" b="21871"/>
          <a:stretch/>
        </p:blipFill>
        <p:spPr>
          <a:xfrm>
            <a:off x="1010653" y="1738623"/>
            <a:ext cx="9448800" cy="50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36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ED89-F7DB-3E6A-9D6A-C04EE3B3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8" y="365125"/>
            <a:ext cx="10760242" cy="597401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r>
              <a:rPr lang="en-IN" sz="2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0169B-02E8-E2C2-23DB-D8D68D88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67" y="1058393"/>
            <a:ext cx="8480327" cy="56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6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4B110-6BFD-B2E2-E502-B667A631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 for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AF8A8-3D10-547E-610C-D4340B84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05" y="1822506"/>
            <a:ext cx="10917195" cy="51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0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D2F9-DB00-35A3-28CF-A6568B0B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837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 for Employee</a:t>
            </a:r>
            <a:r>
              <a:rPr lang="en-IN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433B0-0E06-6055-A9BF-6427616A3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57" y="1309816"/>
            <a:ext cx="10041924" cy="49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47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02CA-C0CC-FBD3-2593-F4E7BC7D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84B8F-8EDA-9113-4DF5-2BDE28DEC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4" t="22101" r="36013" b="12914"/>
          <a:stretch/>
        </p:blipFill>
        <p:spPr>
          <a:xfrm>
            <a:off x="3410466" y="1359244"/>
            <a:ext cx="4596712" cy="53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74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7743-8C7C-3731-24CD-CB2914B0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653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Level DFD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2516D-4DE3-9268-9B8C-2D2A41BD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11" y="1367482"/>
            <a:ext cx="8949544" cy="49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018A-3CB9-653F-8C7D-5440988B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Diagram: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 For First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CB619-8A1D-5439-87A2-A9E9B8C97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5" t="31352" r="28176" b="10631"/>
          <a:stretch/>
        </p:blipFill>
        <p:spPr>
          <a:xfrm>
            <a:off x="838201" y="1740016"/>
            <a:ext cx="9640330" cy="43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4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865E-05DE-3F36-08DD-D7096D65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DESIGN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05355-6630-F516-9BB2-606281DBC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2" t="23303" r="37162" b="30210"/>
          <a:stretch/>
        </p:blipFill>
        <p:spPr>
          <a:xfrm>
            <a:off x="2924433" y="1853513"/>
            <a:ext cx="5667632" cy="439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9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F9BD-093E-C4B7-ED72-C4C8819D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Validation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DED71-64FD-77A5-1AF3-580A21CD2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30" t="23423" r="37297" b="30571"/>
          <a:stretch/>
        </p:blipFill>
        <p:spPr>
          <a:xfrm>
            <a:off x="3352799" y="1690688"/>
            <a:ext cx="5132174" cy="465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5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2093-B383-14EA-DE1B-282AA9CEA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Existing system :</a:t>
            </a:r>
            <a:b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F3B37-65B9-832A-5386-8A810241E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89758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Timesheet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tracker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a practice of tracking time spent by employees.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is a set of data that helps to analyze how much time is spent on the project or a task they are assigned with.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software helps to reduce employee time theft.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advanced technology, software that helps to give accurate data and store all the important information on the database.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get the most efficiency we need tools that are easy to operate, low maintenance and are accessible remotely with ease.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028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C57D-E46A-9EC0-C014-C2A9F3C6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99F08-2B44-650F-DF2A-02821E206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30" t="24653" r="37229" b="30210"/>
          <a:stretch/>
        </p:blipFill>
        <p:spPr>
          <a:xfrm>
            <a:off x="2594919" y="1690687"/>
            <a:ext cx="4786184" cy="433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DC1E-F129-6AEF-5DE8-6372F3AC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3545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Project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82EC7-4117-219A-C1FF-2F3F3B6A3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 b="5324"/>
          <a:stretch/>
        </p:blipFill>
        <p:spPr>
          <a:xfrm>
            <a:off x="1091514" y="1195258"/>
            <a:ext cx="9840097" cy="52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7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7990-B923-B971-3EAB-68BA199E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65"/>
            <a:ext cx="10515600" cy="95558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Details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BBAF2-37B4-38F3-E16D-32BA60772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2"/>
          <a:stretch/>
        </p:blipFill>
        <p:spPr>
          <a:xfrm>
            <a:off x="1025611" y="950956"/>
            <a:ext cx="9782432" cy="51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55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88B0-A168-B59C-3660-03F6CB570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734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Details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8998D-3746-2DB0-436A-7F8660B3E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8" b="18580"/>
          <a:stretch/>
        </p:blipFill>
        <p:spPr>
          <a:xfrm>
            <a:off x="757881" y="1449860"/>
            <a:ext cx="10231394" cy="47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56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2210-BEBE-AF8A-A2F3-E8189688A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885"/>
            <a:ext cx="10515600" cy="831215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Task: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67D5C-03A4-4BC7-7657-7CF0A2D9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" t="-1" r="576" b="18940"/>
          <a:stretch/>
        </p:blipFill>
        <p:spPr>
          <a:xfrm>
            <a:off x="1005840" y="1668779"/>
            <a:ext cx="9692640" cy="445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09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2A11-7D24-B9CC-0DBA-5DB51013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6495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964C5-FE46-FE32-0FDE-50B464548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" b="4885"/>
          <a:stretch/>
        </p:blipFill>
        <p:spPr>
          <a:xfrm>
            <a:off x="1227438" y="1531620"/>
            <a:ext cx="9144000" cy="489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BCCC-0600-C2A9-90DC-58BD0192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75522-59CD-31F0-2D71-CC94EF7EF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" r="92" b="6075"/>
          <a:stretch/>
        </p:blipFill>
        <p:spPr>
          <a:xfrm>
            <a:off x="1752600" y="1690688"/>
            <a:ext cx="8962768" cy="47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9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3CD5-AA6F-0203-1672-54858624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CC7C0-5A26-6FB1-89B2-A1594F8C2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76" t="32553" r="34392" b="28769"/>
          <a:stretch/>
        </p:blipFill>
        <p:spPr>
          <a:xfrm>
            <a:off x="2833815" y="2092409"/>
            <a:ext cx="5690581" cy="35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56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D655-C0B7-297B-7B45-302168E4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62681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2F483-5028-6131-0F2A-A27015F0E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238"/>
            <a:ext cx="10515600" cy="4644725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Data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05651-E8EC-EA62-B1C2-BB56C005C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1" t="29395" r="25485" b="40934"/>
          <a:stretch/>
        </p:blipFill>
        <p:spPr>
          <a:xfrm>
            <a:off x="541176" y="2062064"/>
            <a:ext cx="9741159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94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294F-ABE8-7EF6-FF91-D38C7BF5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67" y="527223"/>
            <a:ext cx="10515600" cy="700216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Details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FDCB33-151E-846B-FBD0-1E774CB9C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65" t="20230" r="25796" b="7507"/>
          <a:stretch/>
        </p:blipFill>
        <p:spPr>
          <a:xfrm>
            <a:off x="1045030" y="1227439"/>
            <a:ext cx="9405256" cy="4790806"/>
          </a:xfrm>
        </p:spPr>
      </p:pic>
    </p:spTree>
    <p:extLst>
      <p:ext uri="{BB962C8B-B14F-4D97-AF65-F5344CB8AC3E}">
        <p14:creationId xmlns:p14="http://schemas.microsoft.com/office/powerpoint/2010/main" val="231970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8612-97A2-24CC-D53C-280E3B49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Need of project: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12A6-1D80-26EC-26A9-CF569D018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558" y="1825625"/>
            <a:ext cx="7146758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The Project Timesheet Portal is  based on time records in the timesheets related to the appropriate projects.</a:t>
            </a:r>
          </a:p>
          <a:p>
            <a:pPr algn="just">
              <a:lnSpc>
                <a:spcPct val="150000"/>
              </a:lnSpc>
            </a:pPr>
            <a:r>
              <a:rPr lang="en-US" sz="1400" dirty="0"/>
              <a:t>Timesheet Portal to help to assign the task of employee from manager.</a:t>
            </a:r>
            <a:endParaRPr lang="en-IN" sz="1400" dirty="0"/>
          </a:p>
          <a:p>
            <a:pPr algn="just">
              <a:lnSpc>
                <a:spcPct val="150000"/>
              </a:lnSpc>
            </a:pPr>
            <a:r>
              <a:rPr lang="en-IN" sz="1400" dirty="0"/>
              <a:t>Also Timesheet Portal helps to store the  data of employee’s work.</a:t>
            </a:r>
          </a:p>
          <a:p>
            <a:pPr algn="just">
              <a:lnSpc>
                <a:spcPct val="150000"/>
              </a:lnSpc>
            </a:pPr>
            <a:r>
              <a:rPr lang="en-US" sz="1400" dirty="0"/>
              <a:t> This can help create an environment where people feel their timesheets and time records are more important than the value of their work output</a:t>
            </a:r>
          </a:p>
        </p:txBody>
      </p:sp>
    </p:spTree>
    <p:extLst>
      <p:ext uri="{BB962C8B-B14F-4D97-AF65-F5344CB8AC3E}">
        <p14:creationId xmlns:p14="http://schemas.microsoft.com/office/powerpoint/2010/main" val="291518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3C31-D3EB-6A84-AB1A-6570C6C2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758"/>
            <a:ext cx="10515600" cy="914400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Details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12E393-1526-1C84-7F5D-FBDE67E1C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68" t="32791" r="24664" b="40875"/>
          <a:stretch/>
        </p:blipFill>
        <p:spPr>
          <a:xfrm>
            <a:off x="447876" y="1079158"/>
            <a:ext cx="10905924" cy="4013703"/>
          </a:xfrm>
        </p:spPr>
      </p:pic>
    </p:spTree>
    <p:extLst>
      <p:ext uri="{BB962C8B-B14F-4D97-AF65-F5344CB8AC3E}">
        <p14:creationId xmlns:p14="http://schemas.microsoft.com/office/powerpoint/2010/main" val="2594298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E61B-658E-9090-E2F8-488FB0BE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Task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062EE-0857-9E51-C1E3-92D0CE9D7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07" t="33418" r="20918" b="37553"/>
          <a:stretch/>
        </p:blipFill>
        <p:spPr>
          <a:xfrm>
            <a:off x="1053296" y="1582836"/>
            <a:ext cx="10459473" cy="364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64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3434-47BE-0459-2311-C7FC247F8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855"/>
            <a:ext cx="10515600" cy="815545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26D5D-B3AB-A54C-398A-5D2020560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914400"/>
            <a:ext cx="7795054" cy="5262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tracking allows managers to get a clear picture of an employee’s performance at a glance.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point of tracking time is to spend less time on managing employees.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systems let managers supervise more efficiently without picking or observing every detail of the work process.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31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0A2F-89E7-71D6-3C88-5BD43223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3A91-8A50-7951-8FED-BA6D67F7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2978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an account of which calculating salaries and knowing the efficiency of the worker becomes easy.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Large amounts of data can be stored and accessed efficiently and systematically.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Privacy regarding the data is maintained, only authorized users can access the data.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487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FFA5-875B-5B61-ACF5-5768438A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41" y="1680519"/>
            <a:ext cx="9481751" cy="3311611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208405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4572-0551-2E3F-E34F-ABE8F243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Cordia New" panose="020B0304020202020204" pitchFamily="34" charset="-34"/>
              </a:rPr>
              <a:t>PROPOSED SYSTEM: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B5088-357D-3A2F-E318-8C18C1C1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08" y="1825625"/>
            <a:ext cx="6507892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Manager Shall login to the system and add the project.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employee shall login to the system and add there task and work.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 should be edit project details.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4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D03D-72AB-6BF4-84DA-FA1B66F4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Cordia New" panose="020B0304020202020204" pitchFamily="34" charset="-34"/>
              </a:rPr>
              <a:t>OBJECTIVE OF SYSTEM: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0D8E-61C1-3317-87F3-54ECDE027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422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dirty="0"/>
              <a:t>Minimize paperwork - All type of work related data is store in software.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dirty="0"/>
              <a:t>Faster Process - All type of information is available in system, so work  speed is high.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dirty="0"/>
              <a:t>Centralized -  All type of data and the activities related to the system 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400" dirty="0"/>
              <a:t>                              It will be kept in a single place so that easy to monitor.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The main objective of timesheet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tracker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is storage format to store and track data performed by an individual worker. on a particular day either on their own assigned or some other project of their choice were analyzed carefully.</a:t>
            </a:r>
            <a:endParaRPr lang="en-IN" sz="1400" dirty="0"/>
          </a:p>
          <a:p>
            <a:pPr marL="0" indent="0">
              <a:lnSpc>
                <a:spcPct val="150000"/>
              </a:lnSpc>
              <a:buNone/>
            </a:pPr>
            <a:endParaRPr lang="en-IN" sz="14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8401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A877-8376-03C8-0C00-7ACFD524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EEDBA-C2E1-436F-424E-800F04752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48537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can be implemented at any field of work to store data regarding the workers and their work.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an account of which calculating salaries and knowing the efficiency of the worker becomes easy.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Large amounts of data can be stored and accessed efficiently and systematically.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Privacy regarding the data is maintained, only authorized users can access the data.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18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F662-8AB3-B217-FF86-BA16A1ED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SPECIFICATION: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86254-7E88-5466-EEDC-97A7703D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0849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Administration  Management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/>
              <a:t>Manager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/>
              <a:t>Employee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Project Management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400" dirty="0"/>
              <a:t>                     In this module project manage by the Manager.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Task Management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400" dirty="0"/>
              <a:t>                     In this module Employee and Manager can manage the tasks.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Dashboard management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Personal Details management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3847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7C63-0EC7-0F22-9F8A-B5BCFE46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211"/>
            <a:ext cx="10515600" cy="86627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E8A04-17CD-F678-0FC7-400526D5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6484"/>
            <a:ext cx="9468853" cy="52304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/>
              <a:t>Hardware Requirement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400" b="1" dirty="0"/>
              <a:t>   </a:t>
            </a:r>
            <a:r>
              <a:rPr lang="en-IN" sz="1400" dirty="0"/>
              <a:t>  The hardware requirement actually depends on the version of java you want to use. The java 8 version requires following hardware configuration :-</a:t>
            </a:r>
            <a:r>
              <a:rPr lang="en-IN" sz="1400" b="1" dirty="0"/>
              <a:t> </a:t>
            </a:r>
            <a:r>
              <a:rPr lang="en-IN" sz="1400" dirty="0"/>
              <a:t>                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/>
              <a:t>RAM  :  2 GB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/>
              <a:t>Disk Space :    16 GB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/>
              <a:t>Processor : Pentium 2 266 MHz Processor</a:t>
            </a:r>
          </a:p>
          <a:p>
            <a:pPr>
              <a:lnSpc>
                <a:spcPct val="150000"/>
              </a:lnSpc>
            </a:pPr>
            <a:r>
              <a:rPr lang="en-IN" sz="1400" b="1" dirty="0"/>
              <a:t>Software Requirement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400" dirty="0"/>
              <a:t>     Nowadays, Java is supported by almost every operating systems. Whether it is a Windows, Macintosh and Unix all supports                 the Java application development. So you can download any of the operating system on your personal computer.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/>
              <a:t> JAVA IDE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/>
              <a:t>JAVA JDK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/>
              <a:t>Operating System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01097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132C-5E9A-4F99-807B-2E7287ED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547"/>
            <a:ext cx="10515600" cy="1283369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1344D-59FD-5722-1247-B1A02E8B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Front-end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400" dirty="0"/>
              <a:t>           JAVA (swing)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400" dirty="0"/>
          </a:p>
          <a:p>
            <a:pPr>
              <a:lnSpc>
                <a:spcPct val="150000"/>
              </a:lnSpc>
            </a:pPr>
            <a:r>
              <a:rPr lang="en-IN" sz="1400" dirty="0"/>
              <a:t>Back-end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400" dirty="0"/>
              <a:t>         MySQL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0318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724</Words>
  <Application>Microsoft Office PowerPoint</Application>
  <PresentationFormat>Widescreen</PresentationFormat>
  <Paragraphs>100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Symbol</vt:lpstr>
      <vt:lpstr>Times New Roman</vt:lpstr>
      <vt:lpstr>Office Theme</vt:lpstr>
      <vt:lpstr>Project Timesheet Tracker </vt:lpstr>
      <vt:lpstr>Existing system : </vt:lpstr>
      <vt:lpstr>Need of project:</vt:lpstr>
      <vt:lpstr>PROPOSED SYSTEM:</vt:lpstr>
      <vt:lpstr>OBJECTIVE OF SYSTEM:</vt:lpstr>
      <vt:lpstr>SCOPE OF WORK:</vt:lpstr>
      <vt:lpstr>MODULE SPECIFICATION:</vt:lpstr>
      <vt:lpstr>OPERATING ENVIRONMENT</vt:lpstr>
      <vt:lpstr>TECHNOLOGY USED</vt:lpstr>
      <vt:lpstr>    ANALYSIS &amp; DESIGN</vt:lpstr>
      <vt:lpstr>. </vt:lpstr>
      <vt:lpstr>Use Case Diagram:</vt:lpstr>
      <vt:lpstr>Sequence Diagram: Sequence Diagram for Manager</vt:lpstr>
      <vt:lpstr>Sequence Diagram for Employee </vt:lpstr>
      <vt:lpstr>Activity Diagram:</vt:lpstr>
      <vt:lpstr>Zero Level DFD</vt:lpstr>
      <vt:lpstr>Data Flow Diagram:  DFD For First Level</vt:lpstr>
      <vt:lpstr>USER INTERFACE DESIGN  Login Screen</vt:lpstr>
      <vt:lpstr>Login Validation Screen</vt:lpstr>
      <vt:lpstr>Registration Page</vt:lpstr>
      <vt:lpstr>Add Project Screen</vt:lpstr>
      <vt:lpstr>Project Details</vt:lpstr>
      <vt:lpstr>Personal Details  </vt:lpstr>
      <vt:lpstr>Edit Task:</vt:lpstr>
      <vt:lpstr>View Task</vt:lpstr>
      <vt:lpstr>Delete Task</vt:lpstr>
      <vt:lpstr>Logout </vt:lpstr>
      <vt:lpstr>DATA DICTIONARY</vt:lpstr>
      <vt:lpstr>Personal Details</vt:lpstr>
      <vt:lpstr>Project Details</vt:lpstr>
      <vt:lpstr>Add Task</vt:lpstr>
      <vt:lpstr>DRAWBACKS &amp; LIMITATIONS</vt:lpstr>
      <vt:lpstr>PROPOSED ENHANCEMENT</vt:lpstr>
      <vt:lpstr> 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Timesheet Tracker </dc:title>
  <dc:creator>riteshpatil2381@outlook.com</dc:creator>
  <cp:lastModifiedBy>Ritesh Patil</cp:lastModifiedBy>
  <cp:revision>24</cp:revision>
  <dcterms:created xsi:type="dcterms:W3CDTF">2023-03-19T07:22:46Z</dcterms:created>
  <dcterms:modified xsi:type="dcterms:W3CDTF">2023-09-27T12:04:35Z</dcterms:modified>
</cp:coreProperties>
</file>